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handoutMasterIdLst>
    <p:handoutMasterId r:id="rId26"/>
  </p:handoutMasterIdLst>
  <p:sldIdLst>
    <p:sldId id="303" r:id="rId2"/>
    <p:sldId id="400" r:id="rId3"/>
    <p:sldId id="579" r:id="rId4"/>
    <p:sldId id="264" r:id="rId5"/>
    <p:sldId id="551" r:id="rId6"/>
    <p:sldId id="569" r:id="rId7"/>
    <p:sldId id="421" r:id="rId8"/>
    <p:sldId id="454" r:id="rId9"/>
    <p:sldId id="455" r:id="rId10"/>
    <p:sldId id="456" r:id="rId11"/>
    <p:sldId id="577" r:id="rId12"/>
    <p:sldId id="414" r:id="rId13"/>
    <p:sldId id="552" r:id="rId14"/>
    <p:sldId id="262" r:id="rId15"/>
    <p:sldId id="263" r:id="rId16"/>
    <p:sldId id="516" r:id="rId17"/>
    <p:sldId id="265" r:id="rId18"/>
    <p:sldId id="558" r:id="rId19"/>
    <p:sldId id="557" r:id="rId20"/>
    <p:sldId id="560" r:id="rId21"/>
    <p:sldId id="570" r:id="rId22"/>
    <p:sldId id="572" r:id="rId23"/>
    <p:sldId id="575" r:id="rId2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8299"/>
  </p:normalViewPr>
  <p:slideViewPr>
    <p:cSldViewPr snapToGrid="0" snapToObjects="1">
      <p:cViewPr varScale="1">
        <p:scale>
          <a:sx n="100" d="100"/>
          <a:sy n="100" d="100"/>
        </p:scale>
        <p:origin x="604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9/19/21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9/19/21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new screengrab</a:t>
            </a:r>
          </a:p>
          <a:p>
            <a:endParaRPr lang="en-US" dirty="0"/>
          </a:p>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595510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21</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load data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amromeo</a:t>
            </a:r>
            <a:r>
              <a:rPr lang="en-US" sz="1200" dirty="0"/>
              <a:t>/api_r2021),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a:p>
            <a:r>
              <a:rPr lang="en-US" dirty="0"/>
              <a:t>When you are finished, click the “yes” button in Zoom.  If you get stuck, please use the “raise hand” button in Zoom.</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 Add New Workspace”</a:t>
            </a:r>
          </a:p>
          <a:p>
            <a:endParaRPr lang="en-US" dirty="0"/>
          </a:p>
          <a:p>
            <a:r>
              <a:rPr lang="en-US" dirty="0"/>
              <a:t>Click “Copy” to create your own version of the core course workspace.</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9/19/21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4.png"/><Relationship Id="rId10"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Joseph Rudolf</a:t>
            </a:r>
          </a:p>
          <a:p>
            <a:r>
              <a:rPr lang="en-US" sz="3200" dirty="0"/>
              <a:t>AACC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6DA4EDC-4A6D-4F45-89DB-A707E9203E62}"/>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pic>
        <p:nvPicPr>
          <p:cNvPr id="3" name="Picture 2">
            <a:extLst>
              <a:ext uri="{FF2B5EF4-FFF2-40B4-BE49-F238E27FC236}">
                <a16:creationId xmlns:a16="http://schemas.microsoft.com/office/drawing/2014/main" id="{1715AA34-AD89-5F4E-985D-FD35D43E4177}"/>
              </a:ext>
            </a:extLst>
          </p:cNvPr>
          <p:cNvPicPr>
            <a:picLocks noChangeAspect="1"/>
          </p:cNvPicPr>
          <p:nvPr/>
        </p:nvPicPr>
        <p:blipFill>
          <a:blip r:embed="rId3"/>
          <a:stretch>
            <a:fillRect/>
          </a:stretch>
        </p:blipFill>
        <p:spPr>
          <a:xfrm>
            <a:off x="0" y="0"/>
            <a:ext cx="12192000" cy="6315246"/>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11</a:t>
            </a:fld>
            <a:endParaRPr lang="en-US">
              <a:solidFill>
                <a:prstClr val="black">
                  <a:lumMod val="95000"/>
                  <a:lumOff val="5000"/>
                </a:prstClr>
              </a:solidFill>
            </a:endParaRPr>
          </a:p>
        </p:txBody>
      </p:sp>
    </p:spTree>
    <p:extLst>
      <p:ext uri="{BB962C8B-B14F-4D97-AF65-F5344CB8AC3E}">
        <p14:creationId xmlns:p14="http://schemas.microsoft.com/office/powerpoint/2010/main" val="1183941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12</a:t>
            </a:fld>
            <a:endParaRPr lang="en-US">
              <a:solidFill>
                <a:prstClr val="black">
                  <a:lumMod val="95000"/>
                  <a:lumOff val="5000"/>
                </a:prstClr>
              </a:solidFill>
            </a:endParaRP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2228817714"/>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3597331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
        <p:nvSpPr>
          <p:cNvPr id="3" name="Slide Number Placeholder 2">
            <a:extLst>
              <a:ext uri="{FF2B5EF4-FFF2-40B4-BE49-F238E27FC236}">
                <a16:creationId xmlns:a16="http://schemas.microsoft.com/office/drawing/2014/main" id="{94BD30C1-D215-0540-8FC0-FBC5B6F2D090}"/>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a:t>
            </a:fld>
            <a:endParaRPr lang="en-US">
              <a:solidFill>
                <a:prstClr val="black">
                  <a:lumMod val="95000"/>
                  <a:lumOff val="5000"/>
                </a:prstClr>
              </a:solidFill>
            </a:endParaRPr>
          </a:p>
        </p:txBody>
      </p:sp>
    </p:spTree>
    <p:extLst>
      <p:ext uri="{BB962C8B-B14F-4D97-AF65-F5344CB8AC3E}">
        <p14:creationId xmlns:p14="http://schemas.microsoft.com/office/powerpoint/2010/main" val="89667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sp>
        <p:nvSpPr>
          <p:cNvPr id="4" name="Slide Number Placeholder 3">
            <a:extLst>
              <a:ext uri="{FF2B5EF4-FFF2-40B4-BE49-F238E27FC236}">
                <a16:creationId xmlns:a16="http://schemas.microsoft.com/office/drawing/2014/main" id="{D5B5F495-E423-7644-9CCA-18B5861370B5}"/>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b="1" dirty="0"/>
              <a:t>@@ New URL for 2021 @@</a:t>
            </a:r>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
        <p:nvSpPr>
          <p:cNvPr id="2" name="Slide Number Placeholder 1">
            <a:extLst>
              <a:ext uri="{FF2B5EF4-FFF2-40B4-BE49-F238E27FC236}">
                <a16:creationId xmlns:a16="http://schemas.microsoft.com/office/drawing/2014/main" id="{9C851AA4-6801-B44C-8548-948EF824255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1553485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571027E-01EB-7544-81D7-DDB2EF1238FF}"/>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59660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50525652-6D6E-474D-9F06-299DF09652F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8" name="Picture 7">
            <a:extLst>
              <a:ext uri="{FF2B5EF4-FFF2-40B4-BE49-F238E27FC236}">
                <a16:creationId xmlns:a16="http://schemas.microsoft.com/office/drawing/2014/main" id="{FAC35FA7-7F89-E645-A356-D59C11BC3CD3}"/>
              </a:ext>
            </a:extLst>
          </p:cNvPr>
          <p:cNvPicPr>
            <a:picLocks noChangeAspect="1"/>
          </p:cNvPicPr>
          <p:nvPr/>
        </p:nvPicPr>
        <p:blipFill>
          <a:blip r:embed="rId3"/>
          <a:stretch>
            <a:fillRect/>
          </a:stretch>
        </p:blipFill>
        <p:spPr>
          <a:xfrm>
            <a:off x="0" y="0"/>
            <a:ext cx="12192000" cy="6315246"/>
          </a:xfrm>
          <a:prstGeom prst="rect">
            <a:avLst/>
          </a:prstGeom>
        </p:spPr>
      </p:pic>
      <p:pic>
        <p:nvPicPr>
          <p:cNvPr id="11" name="Picture 10">
            <a:extLst>
              <a:ext uri="{FF2B5EF4-FFF2-40B4-BE49-F238E27FC236}">
                <a16:creationId xmlns:a16="http://schemas.microsoft.com/office/drawing/2014/main" id="{B23917EF-87DB-D947-AFA8-9B7F097F7653}"/>
              </a:ext>
            </a:extLst>
          </p:cNvPr>
          <p:cNvPicPr>
            <a:picLocks noChangeAspect="1"/>
          </p:cNvPicPr>
          <p:nvPr/>
        </p:nvPicPr>
        <p:blipFill>
          <a:blip r:embed="rId4"/>
          <a:stretch>
            <a:fillRect/>
          </a:stretch>
        </p:blipFill>
        <p:spPr>
          <a:xfrm>
            <a:off x="4318000" y="2746248"/>
            <a:ext cx="3556000" cy="1365504"/>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119352" y="96123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7781079" y="12581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775710" y="38871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718556" y="1550891"/>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7375487" y="1843278"/>
            <a:ext cx="394854" cy="584775"/>
          </a:xfrm>
          <a:prstGeom prst="rect">
            <a:avLst/>
          </a:prstGeom>
          <a:noFill/>
        </p:spPr>
        <p:txBody>
          <a:bodyPr wrap="square" rtlCol="0">
            <a:spAutoFit/>
          </a:bodyPr>
          <a:lstStyle/>
          <a:p>
            <a:r>
              <a:rPr lang="en-US" sz="3200" dirty="0"/>
              <a:t>2</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374914" y="4410505"/>
            <a:ext cx="394854" cy="584775"/>
          </a:xfrm>
          <a:prstGeom prst="rect">
            <a:avLst/>
          </a:prstGeom>
          <a:noFill/>
        </p:spPr>
        <p:txBody>
          <a:bodyPr wrap="square" rtlCol="0">
            <a:spAutoFit/>
          </a:bodyPr>
          <a:lstStyle/>
          <a:p>
            <a:r>
              <a:rPr lang="en-US" sz="3200" dirty="0"/>
              <a:t>3</a:t>
            </a:r>
          </a:p>
        </p:txBody>
      </p:sp>
      <p:sp>
        <p:nvSpPr>
          <p:cNvPr id="18" name="Rectangle 17">
            <a:extLst>
              <a:ext uri="{FF2B5EF4-FFF2-40B4-BE49-F238E27FC236}">
                <a16:creationId xmlns:a16="http://schemas.microsoft.com/office/drawing/2014/main" id="{6379CC69-9BF4-4248-BF9F-63E72343079C}"/>
              </a:ext>
            </a:extLst>
          </p:cNvPr>
          <p:cNvSpPr/>
          <p:nvPr/>
        </p:nvSpPr>
        <p:spPr>
          <a:xfrm>
            <a:off x="3637990" y="1058212"/>
            <a:ext cx="1828800"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2599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19328</TotalTime>
  <Words>2647</Words>
  <Application>Microsoft Macintosh PowerPoint</Application>
  <PresentationFormat>Widescreen</PresentationFormat>
  <Paragraphs>297</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Your Turn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Rudolf, Joseph</cp:lastModifiedBy>
  <cp:revision>650</cp:revision>
  <cp:lastPrinted>2019-02-19T22:36:37Z</cp:lastPrinted>
  <dcterms:created xsi:type="dcterms:W3CDTF">2018-02-01T22:00:01Z</dcterms:created>
  <dcterms:modified xsi:type="dcterms:W3CDTF">2021-09-19T16:23:25Z</dcterms:modified>
</cp:coreProperties>
</file>